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7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ir Hossain" userId="4ce82e2ec299f931" providerId="LiveId" clId="{1F64F961-0B38-488E-9564-3F42978B98E6}"/>
    <pc:docChg chg="undo custSel addSld modSld sldOrd">
      <pc:chgData name="Fakir Hossain" userId="4ce82e2ec299f931" providerId="LiveId" clId="{1F64F961-0B38-488E-9564-3F42978B98E6}" dt="2022-01-22T17:52:37.619" v="2051"/>
      <pc:docMkLst>
        <pc:docMk/>
      </pc:docMkLst>
      <pc:sldChg chg="addSp modSp mod">
        <pc:chgData name="Fakir Hossain" userId="4ce82e2ec299f931" providerId="LiveId" clId="{1F64F961-0B38-488E-9564-3F42978B98E6}" dt="2022-01-22T16:31:22.222" v="1987" actId="14100"/>
        <pc:sldMkLst>
          <pc:docMk/>
          <pc:sldMk cId="4086498487" sldId="256"/>
        </pc:sldMkLst>
        <pc:spChg chg="mod">
          <ac:chgData name="Fakir Hossain" userId="4ce82e2ec299f931" providerId="LiveId" clId="{1F64F961-0B38-488E-9564-3F42978B98E6}" dt="2022-01-22T15:54:13.629" v="1943" actId="1076"/>
          <ac:spMkLst>
            <pc:docMk/>
            <pc:sldMk cId="4086498487" sldId="256"/>
            <ac:spMk id="2" creationId="{3FE1A52F-E127-444E-BCC7-7F8A8EB31DD6}"/>
          </ac:spMkLst>
        </pc:spChg>
        <pc:spChg chg="mod">
          <ac:chgData name="Fakir Hossain" userId="4ce82e2ec299f931" providerId="LiveId" clId="{1F64F961-0B38-488E-9564-3F42978B98E6}" dt="2022-01-22T15:51:38.629" v="1928" actId="1076"/>
          <ac:spMkLst>
            <pc:docMk/>
            <pc:sldMk cId="4086498487" sldId="256"/>
            <ac:spMk id="3" creationId="{94BE86A5-69B9-4807-BB8A-185D3DE75215}"/>
          </ac:spMkLst>
        </pc:spChg>
        <pc:picChg chg="add mod">
          <ac:chgData name="Fakir Hossain" userId="4ce82e2ec299f931" providerId="LiveId" clId="{1F64F961-0B38-488E-9564-3F42978B98E6}" dt="2022-01-22T16:31:22.222" v="1987" actId="14100"/>
          <ac:picMkLst>
            <pc:docMk/>
            <pc:sldMk cId="4086498487" sldId="256"/>
            <ac:picMk id="5" creationId="{0B9D5029-B5DB-46B2-9A02-0DAC5A9366EE}"/>
          </ac:picMkLst>
        </pc:picChg>
        <pc:picChg chg="add mod">
          <ac:chgData name="Fakir Hossain" userId="4ce82e2ec299f931" providerId="LiveId" clId="{1F64F961-0B38-488E-9564-3F42978B98E6}" dt="2022-01-22T15:30:51.461" v="759" actId="1076"/>
          <ac:picMkLst>
            <pc:docMk/>
            <pc:sldMk cId="4086498487" sldId="256"/>
            <ac:picMk id="1026" creationId="{1D48FA9A-5433-4103-92D1-7867A4AE9D29}"/>
          </ac:picMkLst>
        </pc:picChg>
      </pc:sldChg>
      <pc:sldChg chg="modSp mod">
        <pc:chgData name="Fakir Hossain" userId="4ce82e2ec299f931" providerId="LiveId" clId="{1F64F961-0B38-488E-9564-3F42978B98E6}" dt="2022-01-22T15:47:54.726" v="1788" actId="20577"/>
        <pc:sldMkLst>
          <pc:docMk/>
          <pc:sldMk cId="175346907" sldId="257"/>
        </pc:sldMkLst>
        <pc:spChg chg="mod">
          <ac:chgData name="Fakir Hossain" userId="4ce82e2ec299f931" providerId="LiveId" clId="{1F64F961-0B38-488E-9564-3F42978B98E6}" dt="2022-01-22T15:47:54.726" v="1788" actId="20577"/>
          <ac:spMkLst>
            <pc:docMk/>
            <pc:sldMk cId="175346907" sldId="257"/>
            <ac:spMk id="3" creationId="{9AC198A2-9642-4557-8845-34F7F9E264E7}"/>
          </ac:spMkLst>
        </pc:spChg>
      </pc:sldChg>
      <pc:sldChg chg="modSp modAnim">
        <pc:chgData name="Fakir Hossain" userId="4ce82e2ec299f931" providerId="LiveId" clId="{1F64F961-0B38-488E-9564-3F42978B98E6}" dt="2022-01-22T16:02:18.129" v="1985" actId="20577"/>
        <pc:sldMkLst>
          <pc:docMk/>
          <pc:sldMk cId="133648148" sldId="258"/>
        </pc:sldMkLst>
        <pc:spChg chg="mod">
          <ac:chgData name="Fakir Hossain" userId="4ce82e2ec299f931" providerId="LiveId" clId="{1F64F961-0B38-488E-9564-3F42978B98E6}" dt="2022-01-22T16:02:18.129" v="1985" actId="20577"/>
          <ac:spMkLst>
            <pc:docMk/>
            <pc:sldMk cId="133648148" sldId="258"/>
            <ac:spMk id="21" creationId="{E15B3525-8E50-4EBA-89FD-703EB9E4FFB6}"/>
          </ac:spMkLst>
        </pc:spChg>
      </pc:sldChg>
      <pc:sldChg chg="addSp delSp modSp new mod modAnim">
        <pc:chgData name="Fakir Hossain" userId="4ce82e2ec299f931" providerId="LiveId" clId="{1F64F961-0B38-488E-9564-3F42978B98E6}" dt="2022-01-22T17:52:37.619" v="2051"/>
        <pc:sldMkLst>
          <pc:docMk/>
          <pc:sldMk cId="1152936321" sldId="259"/>
        </pc:sldMkLst>
        <pc:spChg chg="mod">
          <ac:chgData name="Fakir Hossain" userId="4ce82e2ec299f931" providerId="LiveId" clId="{1F64F961-0B38-488E-9564-3F42978B98E6}" dt="2022-01-22T14:07:40.210" v="22" actId="20577"/>
          <ac:spMkLst>
            <pc:docMk/>
            <pc:sldMk cId="1152936321" sldId="259"/>
            <ac:spMk id="2" creationId="{588297A3-274C-449B-9AB9-0B67E87B2037}"/>
          </ac:spMkLst>
        </pc:spChg>
        <pc:spChg chg="del">
          <ac:chgData name="Fakir Hossain" userId="4ce82e2ec299f931" providerId="LiveId" clId="{1F64F961-0B38-488E-9564-3F42978B98E6}" dt="2022-01-22T14:08:23.904" v="23"/>
          <ac:spMkLst>
            <pc:docMk/>
            <pc:sldMk cId="1152936321" sldId="259"/>
            <ac:spMk id="3" creationId="{F6F8B534-F700-460F-936A-E220B4E4FD39}"/>
          </ac:spMkLst>
        </pc:spChg>
        <pc:spChg chg="add del mod">
          <ac:chgData name="Fakir Hossain" userId="4ce82e2ec299f931" providerId="LiveId" clId="{1F64F961-0B38-488E-9564-3F42978B98E6}" dt="2022-01-22T14:08:40.933" v="26"/>
          <ac:spMkLst>
            <pc:docMk/>
            <pc:sldMk cId="1152936321" sldId="259"/>
            <ac:spMk id="7" creationId="{4ADCFE41-AD7D-41A5-9F5C-846C91B2034E}"/>
          </ac:spMkLst>
        </pc:spChg>
        <pc:spChg chg="add del mod">
          <ac:chgData name="Fakir Hossain" userId="4ce82e2ec299f931" providerId="LiveId" clId="{1F64F961-0B38-488E-9564-3F42978B98E6}" dt="2022-01-22T14:18:22.688" v="30"/>
          <ac:spMkLst>
            <pc:docMk/>
            <pc:sldMk cId="1152936321" sldId="259"/>
            <ac:spMk id="11" creationId="{197BEDF9-62BE-4249-9460-3CCFB6E6A7E6}"/>
          </ac:spMkLst>
        </pc:spChg>
        <pc:spChg chg="add mod">
          <ac:chgData name="Fakir Hossain" userId="4ce82e2ec299f931" providerId="LiveId" clId="{1F64F961-0B38-488E-9564-3F42978B98E6}" dt="2022-01-22T14:31:01.701" v="132" actId="403"/>
          <ac:spMkLst>
            <pc:docMk/>
            <pc:sldMk cId="1152936321" sldId="259"/>
            <ac:spMk id="28" creationId="{9DA43B2A-37C8-407E-88F4-E346B1C40722}"/>
          </ac:spMkLst>
        </pc:spChg>
        <pc:spChg chg="add mod">
          <ac:chgData name="Fakir Hossain" userId="4ce82e2ec299f931" providerId="LiveId" clId="{1F64F961-0B38-488E-9564-3F42978B98E6}" dt="2022-01-22T14:32:34.683" v="153" actId="1076"/>
          <ac:spMkLst>
            <pc:docMk/>
            <pc:sldMk cId="1152936321" sldId="259"/>
            <ac:spMk id="29" creationId="{88458141-C6C0-4DDB-BBF9-7E2C8976D62D}"/>
          </ac:spMkLst>
        </pc:spChg>
        <pc:spChg chg="add mod">
          <ac:chgData name="Fakir Hossain" userId="4ce82e2ec299f931" providerId="LiveId" clId="{1F64F961-0B38-488E-9564-3F42978B98E6}" dt="2022-01-22T14:31:56.091" v="146" actId="108"/>
          <ac:spMkLst>
            <pc:docMk/>
            <pc:sldMk cId="1152936321" sldId="259"/>
            <ac:spMk id="30" creationId="{0E74D1EF-E835-42AF-A995-78DE191F88F7}"/>
          </ac:spMkLst>
        </pc:spChg>
        <pc:spChg chg="add mod">
          <ac:chgData name="Fakir Hossain" userId="4ce82e2ec299f931" providerId="LiveId" clId="{1F64F961-0B38-488E-9564-3F42978B98E6}" dt="2022-01-22T14:32:28.323" v="152" actId="1076"/>
          <ac:spMkLst>
            <pc:docMk/>
            <pc:sldMk cId="1152936321" sldId="259"/>
            <ac:spMk id="31" creationId="{BA4FAE7D-C7F7-41BC-AAB6-E8AFFB81E524}"/>
          </ac:spMkLst>
        </pc:spChg>
        <pc:spChg chg="add mod">
          <ac:chgData name="Fakir Hossain" userId="4ce82e2ec299f931" providerId="LiveId" clId="{1F64F961-0B38-488E-9564-3F42978B98E6}" dt="2022-01-22T14:32:58.908" v="183" actId="20577"/>
          <ac:spMkLst>
            <pc:docMk/>
            <pc:sldMk cId="1152936321" sldId="259"/>
            <ac:spMk id="32" creationId="{CDCEB168-DA54-4DCB-8F2F-BA96BB1F0F9F}"/>
          </ac:spMkLst>
        </pc:spChg>
        <pc:graphicFrameChg chg="add del mod">
          <ac:chgData name="Fakir Hossain" userId="4ce82e2ec299f931" providerId="LiveId" clId="{1F64F961-0B38-488E-9564-3F42978B98E6}" dt="2022-01-22T14:20:49.215" v="34" actId="478"/>
          <ac:graphicFrameMkLst>
            <pc:docMk/>
            <pc:sldMk cId="1152936321" sldId="259"/>
            <ac:graphicFrameMk id="14" creationId="{FAF06267-59D7-4BB9-86CD-5BCF495F179D}"/>
          </ac:graphicFrameMkLst>
        </pc:graphicFrameChg>
        <pc:graphicFrameChg chg="add del mod">
          <ac:chgData name="Fakir Hossain" userId="4ce82e2ec299f931" providerId="LiveId" clId="{1F64F961-0B38-488E-9564-3F42978B98E6}" dt="2022-01-22T14:20:59.011" v="36" actId="478"/>
          <ac:graphicFrameMkLst>
            <pc:docMk/>
            <pc:sldMk cId="1152936321" sldId="259"/>
            <ac:graphicFrameMk id="15" creationId="{39538953-634A-46B7-BDFA-5A2016CC7C7C}"/>
          </ac:graphicFrameMkLst>
        </pc:graphicFrameChg>
        <pc:picChg chg="add del mod">
          <ac:chgData name="Fakir Hossain" userId="4ce82e2ec299f931" providerId="LiveId" clId="{1F64F961-0B38-488E-9564-3F42978B98E6}" dt="2022-01-22T14:08:28.646" v="25" actId="478"/>
          <ac:picMkLst>
            <pc:docMk/>
            <pc:sldMk cId="1152936321" sldId="259"/>
            <ac:picMk id="5" creationId="{C886B055-B3F1-4957-A91A-56E45D05D924}"/>
          </ac:picMkLst>
        </pc:picChg>
        <pc:picChg chg="add del mod">
          <ac:chgData name="Fakir Hossain" userId="4ce82e2ec299f931" providerId="LiveId" clId="{1F64F961-0B38-488E-9564-3F42978B98E6}" dt="2022-01-22T14:18:21.884" v="29" actId="478"/>
          <ac:picMkLst>
            <pc:docMk/>
            <pc:sldMk cId="1152936321" sldId="259"/>
            <ac:picMk id="9" creationId="{02449E68-2381-4BDE-AC8B-361FED7FC509}"/>
          </ac:picMkLst>
        </pc:picChg>
        <pc:picChg chg="add mod">
          <ac:chgData name="Fakir Hossain" userId="4ce82e2ec299f931" providerId="LiveId" clId="{1F64F961-0B38-488E-9564-3F42978B98E6}" dt="2022-01-22T14:18:27.578" v="32" actId="1076"/>
          <ac:picMkLst>
            <pc:docMk/>
            <pc:sldMk cId="1152936321" sldId="259"/>
            <ac:picMk id="13" creationId="{85980D87-3B8E-4025-AC18-48DB8BCF7902}"/>
          </ac:picMkLst>
        </pc:picChg>
        <pc:picChg chg="add del mod">
          <ac:chgData name="Fakir Hossain" userId="4ce82e2ec299f931" providerId="LiveId" clId="{1F64F961-0B38-488E-9564-3F42978B98E6}" dt="2022-01-22T14:23:15.340" v="44" actId="478"/>
          <ac:picMkLst>
            <pc:docMk/>
            <pc:sldMk cId="1152936321" sldId="259"/>
            <ac:picMk id="17" creationId="{363C7A5E-6F8A-4FDC-8DB1-E137E5218D07}"/>
          </ac:picMkLst>
        </pc:picChg>
        <pc:picChg chg="add mod">
          <ac:chgData name="Fakir Hossain" userId="4ce82e2ec299f931" providerId="LiveId" clId="{1F64F961-0B38-488E-9564-3F42978B98E6}" dt="2022-01-22T14:31:13.221" v="144" actId="1038"/>
          <ac:picMkLst>
            <pc:docMk/>
            <pc:sldMk cId="1152936321" sldId="259"/>
            <ac:picMk id="19" creationId="{FB709111-4783-4510-A506-2D24D47D2EEA}"/>
          </ac:picMkLst>
        </pc:picChg>
        <pc:picChg chg="add del mod">
          <ac:chgData name="Fakir Hossain" userId="4ce82e2ec299f931" providerId="LiveId" clId="{1F64F961-0B38-488E-9564-3F42978B98E6}" dt="2022-01-22T14:27:59.107" v="51" actId="478"/>
          <ac:picMkLst>
            <pc:docMk/>
            <pc:sldMk cId="1152936321" sldId="259"/>
            <ac:picMk id="21" creationId="{2C169051-3290-414E-A820-FBAAD1D5778E}"/>
          </ac:picMkLst>
        </pc:picChg>
        <pc:picChg chg="add del mod">
          <ac:chgData name="Fakir Hossain" userId="4ce82e2ec299f931" providerId="LiveId" clId="{1F64F961-0B38-488E-9564-3F42978B98E6}" dt="2022-01-22T14:28:06.091" v="53" actId="478"/>
          <ac:picMkLst>
            <pc:docMk/>
            <pc:sldMk cId="1152936321" sldId="259"/>
            <ac:picMk id="23" creationId="{1EFA3A7E-4B36-424A-ADB1-870C147E9A41}"/>
          </ac:picMkLst>
        </pc:picChg>
        <pc:picChg chg="add del mod">
          <ac:chgData name="Fakir Hossain" userId="4ce82e2ec299f931" providerId="LiveId" clId="{1F64F961-0B38-488E-9564-3F42978B98E6}" dt="2022-01-22T14:28:18.339" v="56" actId="478"/>
          <ac:picMkLst>
            <pc:docMk/>
            <pc:sldMk cId="1152936321" sldId="259"/>
            <ac:picMk id="25" creationId="{E1ED0290-F499-43FD-827A-E631538E6D29}"/>
          </ac:picMkLst>
        </pc:picChg>
        <pc:picChg chg="add mod">
          <ac:chgData name="Fakir Hossain" userId="4ce82e2ec299f931" providerId="LiveId" clId="{1F64F961-0B38-488E-9564-3F42978B98E6}" dt="2022-01-22T14:28:51.202" v="61" actId="14100"/>
          <ac:picMkLst>
            <pc:docMk/>
            <pc:sldMk cId="1152936321" sldId="259"/>
            <ac:picMk id="27" creationId="{0CBC5B1B-24CC-4D58-A47B-EC6B0D4BAE47}"/>
          </ac:picMkLst>
        </pc:picChg>
      </pc:sldChg>
      <pc:sldChg chg="addSp delSp modSp new mod modAnim">
        <pc:chgData name="Fakir Hossain" userId="4ce82e2ec299f931" providerId="LiveId" clId="{1F64F961-0B38-488E-9564-3F42978B98E6}" dt="2022-01-22T15:59:37.627" v="1967"/>
        <pc:sldMkLst>
          <pc:docMk/>
          <pc:sldMk cId="515201562" sldId="260"/>
        </pc:sldMkLst>
        <pc:spChg chg="mod">
          <ac:chgData name="Fakir Hossain" userId="4ce82e2ec299f931" providerId="LiveId" clId="{1F64F961-0B38-488E-9564-3F42978B98E6}" dt="2022-01-22T14:34:02.227" v="230" actId="20577"/>
          <ac:spMkLst>
            <pc:docMk/>
            <pc:sldMk cId="515201562" sldId="260"/>
            <ac:spMk id="2" creationId="{DE4CD31C-AC7A-4843-9B2D-8B0C117A9A88}"/>
          </ac:spMkLst>
        </pc:spChg>
        <pc:spChg chg="del">
          <ac:chgData name="Fakir Hossain" userId="4ce82e2ec299f931" providerId="LiveId" clId="{1F64F961-0B38-488E-9564-3F42978B98E6}" dt="2022-01-22T14:35:41.148" v="278"/>
          <ac:spMkLst>
            <pc:docMk/>
            <pc:sldMk cId="515201562" sldId="260"/>
            <ac:spMk id="3" creationId="{D80FA7E1-7230-45E7-BE9E-1B7D164F251F}"/>
          </ac:spMkLst>
        </pc:spChg>
        <pc:spChg chg="add mod">
          <ac:chgData name="Fakir Hossain" userId="4ce82e2ec299f931" providerId="LiveId" clId="{1F64F961-0B38-488E-9564-3F42978B98E6}" dt="2022-01-22T14:39:17.652" v="440" actId="1035"/>
          <ac:spMkLst>
            <pc:docMk/>
            <pc:sldMk cId="515201562" sldId="260"/>
            <ac:spMk id="4" creationId="{EBB308E8-93B7-40E6-82DA-8D2C69434042}"/>
          </ac:spMkLst>
        </pc:spChg>
        <pc:spChg chg="add del mod">
          <ac:chgData name="Fakir Hossain" userId="4ce82e2ec299f931" providerId="LiveId" clId="{1F64F961-0B38-488E-9564-3F42978B98E6}" dt="2022-01-22T14:35:46.615" v="281" actId="478"/>
          <ac:spMkLst>
            <pc:docMk/>
            <pc:sldMk cId="515201562" sldId="260"/>
            <ac:spMk id="5" creationId="{1ED66EF8-CFC6-4248-BCEF-53EAFB7A965B}"/>
          </ac:spMkLst>
        </pc:spChg>
        <pc:spChg chg="add del mod">
          <ac:chgData name="Fakir Hossain" userId="4ce82e2ec299f931" providerId="LiveId" clId="{1F64F961-0B38-488E-9564-3F42978B98E6}" dt="2022-01-22T14:35:54.539" v="282" actId="478"/>
          <ac:spMkLst>
            <pc:docMk/>
            <pc:sldMk cId="515201562" sldId="260"/>
            <ac:spMk id="7" creationId="{32717332-BA77-4043-AB0E-DE99D3B5990E}"/>
          </ac:spMkLst>
        </pc:spChg>
        <pc:spChg chg="add mod">
          <ac:chgData name="Fakir Hossain" userId="4ce82e2ec299f931" providerId="LiveId" clId="{1F64F961-0B38-488E-9564-3F42978B98E6}" dt="2022-01-22T14:39:17.652" v="440" actId="1035"/>
          <ac:spMkLst>
            <pc:docMk/>
            <pc:sldMk cId="515201562" sldId="260"/>
            <ac:spMk id="8" creationId="{978F0816-9FA4-4112-B18B-F84ACD24F0B6}"/>
          </ac:spMkLst>
        </pc:spChg>
        <pc:spChg chg="add mod">
          <ac:chgData name="Fakir Hossain" userId="4ce82e2ec299f931" providerId="LiveId" clId="{1F64F961-0B38-488E-9564-3F42978B98E6}" dt="2022-01-22T14:39:17.652" v="440" actId="1035"/>
          <ac:spMkLst>
            <pc:docMk/>
            <pc:sldMk cId="515201562" sldId="260"/>
            <ac:spMk id="9" creationId="{D337C07C-8510-4BA9-BB07-FF8E18172221}"/>
          </ac:spMkLst>
        </pc:spChg>
        <pc:spChg chg="add mod">
          <ac:chgData name="Fakir Hossain" userId="4ce82e2ec299f931" providerId="LiveId" clId="{1F64F961-0B38-488E-9564-3F42978B98E6}" dt="2022-01-22T14:39:17.652" v="440" actId="1035"/>
          <ac:spMkLst>
            <pc:docMk/>
            <pc:sldMk cId="515201562" sldId="260"/>
            <ac:spMk id="10" creationId="{8CFA4F5A-3CB8-421C-A1ED-99B778662D06}"/>
          </ac:spMkLst>
        </pc:spChg>
        <pc:spChg chg="add del">
          <ac:chgData name="Fakir Hossain" userId="4ce82e2ec299f931" providerId="LiveId" clId="{1F64F961-0B38-488E-9564-3F42978B98E6}" dt="2022-01-22T14:37:10.515" v="321" actId="478"/>
          <ac:spMkLst>
            <pc:docMk/>
            <pc:sldMk cId="515201562" sldId="260"/>
            <ac:spMk id="11" creationId="{385EDC73-F09D-415B-8DD8-5F58BFCC5B1A}"/>
          </ac:spMkLst>
        </pc:spChg>
        <pc:spChg chg="add mod">
          <ac:chgData name="Fakir Hossain" userId="4ce82e2ec299f931" providerId="LiveId" clId="{1F64F961-0B38-488E-9564-3F42978B98E6}" dt="2022-01-22T14:39:17.652" v="440" actId="1035"/>
          <ac:spMkLst>
            <pc:docMk/>
            <pc:sldMk cId="515201562" sldId="260"/>
            <ac:spMk id="12" creationId="{993337AC-E8A6-4974-8401-F405D70A1D18}"/>
          </ac:spMkLst>
        </pc:spChg>
        <pc:spChg chg="add mod">
          <ac:chgData name="Fakir Hossain" userId="4ce82e2ec299f931" providerId="LiveId" clId="{1F64F961-0B38-488E-9564-3F42978B98E6}" dt="2022-01-22T14:39:17.652" v="440" actId="1035"/>
          <ac:spMkLst>
            <pc:docMk/>
            <pc:sldMk cId="515201562" sldId="260"/>
            <ac:spMk id="13" creationId="{CF0F24B0-4D59-4F65-B839-B4AF1A825835}"/>
          </ac:spMkLst>
        </pc:spChg>
        <pc:spChg chg="add mod">
          <ac:chgData name="Fakir Hossain" userId="4ce82e2ec299f931" providerId="LiveId" clId="{1F64F961-0B38-488E-9564-3F42978B98E6}" dt="2022-01-22T14:39:17.652" v="440" actId="1035"/>
          <ac:spMkLst>
            <pc:docMk/>
            <pc:sldMk cId="515201562" sldId="260"/>
            <ac:spMk id="14" creationId="{DF7BA4D5-D2D9-4DA5-A78F-EDCEA3BEA687}"/>
          </ac:spMkLst>
        </pc:spChg>
        <pc:spChg chg="add mod">
          <ac:chgData name="Fakir Hossain" userId="4ce82e2ec299f931" providerId="LiveId" clId="{1F64F961-0B38-488E-9564-3F42978B98E6}" dt="2022-01-22T14:39:17.652" v="440" actId="1035"/>
          <ac:spMkLst>
            <pc:docMk/>
            <pc:sldMk cId="515201562" sldId="260"/>
            <ac:spMk id="15" creationId="{86CEC067-1624-46DA-9F62-27B9EED9FCD5}"/>
          </ac:spMkLst>
        </pc:spChg>
        <pc:spChg chg="add mod">
          <ac:chgData name="Fakir Hossain" userId="4ce82e2ec299f931" providerId="LiveId" clId="{1F64F961-0B38-488E-9564-3F42978B98E6}" dt="2022-01-22T14:39:17.652" v="440" actId="1035"/>
          <ac:spMkLst>
            <pc:docMk/>
            <pc:sldMk cId="515201562" sldId="260"/>
            <ac:spMk id="16" creationId="{33962E15-1058-4994-93D6-0D49E5CD96BD}"/>
          </ac:spMkLst>
        </pc:spChg>
        <pc:spChg chg="add mod">
          <ac:chgData name="Fakir Hossain" userId="4ce82e2ec299f931" providerId="LiveId" clId="{1F64F961-0B38-488E-9564-3F42978B98E6}" dt="2022-01-22T14:39:17.652" v="440" actId="1035"/>
          <ac:spMkLst>
            <pc:docMk/>
            <pc:sldMk cId="515201562" sldId="260"/>
            <ac:spMk id="17" creationId="{78B3F9D7-9B18-4A92-9862-1EDEF8E833A8}"/>
          </ac:spMkLst>
        </pc:spChg>
        <pc:cxnChg chg="add mod">
          <ac:chgData name="Fakir Hossain" userId="4ce82e2ec299f931" providerId="LiveId" clId="{1F64F961-0B38-488E-9564-3F42978B98E6}" dt="2022-01-22T14:39:49.565" v="441" actId="13822"/>
          <ac:cxnSpMkLst>
            <pc:docMk/>
            <pc:sldMk cId="515201562" sldId="260"/>
            <ac:cxnSpMk id="19" creationId="{D066EF59-610D-488D-9640-EC7AD21CFEAB}"/>
          </ac:cxnSpMkLst>
        </pc:cxnChg>
      </pc:sldChg>
      <pc:sldChg chg="addSp modSp add mod modAnim">
        <pc:chgData name="Fakir Hossain" userId="4ce82e2ec299f931" providerId="LiveId" clId="{1F64F961-0B38-488E-9564-3F42978B98E6}" dt="2022-01-22T16:00:14.459" v="1969"/>
        <pc:sldMkLst>
          <pc:docMk/>
          <pc:sldMk cId="3632282196" sldId="261"/>
        </pc:sldMkLst>
        <pc:spChg chg="mod">
          <ac:chgData name="Fakir Hossain" userId="4ce82e2ec299f931" providerId="LiveId" clId="{1F64F961-0B38-488E-9564-3F42978B98E6}" dt="2022-01-22T14:40:38.027" v="457" actId="20577"/>
          <ac:spMkLst>
            <pc:docMk/>
            <pc:sldMk cId="3632282196" sldId="261"/>
            <ac:spMk id="2" creationId="{DE4CD31C-AC7A-4843-9B2D-8B0C117A9A88}"/>
          </ac:spMkLst>
        </pc:spChg>
        <pc:spChg chg="mod">
          <ac:chgData name="Fakir Hossain" userId="4ce82e2ec299f931" providerId="LiveId" clId="{1F64F961-0B38-488E-9564-3F42978B98E6}" dt="2022-01-22T15:05:10.034" v="669" actId="1036"/>
          <ac:spMkLst>
            <pc:docMk/>
            <pc:sldMk cId="3632282196" sldId="261"/>
            <ac:spMk id="4" creationId="{EBB308E8-93B7-40E6-82DA-8D2C69434042}"/>
          </ac:spMkLst>
        </pc:spChg>
        <pc:spChg chg="mod">
          <ac:chgData name="Fakir Hossain" userId="4ce82e2ec299f931" providerId="LiveId" clId="{1F64F961-0B38-488E-9564-3F42978B98E6}" dt="2022-01-22T15:05:10.034" v="669" actId="1036"/>
          <ac:spMkLst>
            <pc:docMk/>
            <pc:sldMk cId="3632282196" sldId="261"/>
            <ac:spMk id="8" creationId="{978F0816-9FA4-4112-B18B-F84ACD24F0B6}"/>
          </ac:spMkLst>
        </pc:spChg>
        <pc:spChg chg="mod">
          <ac:chgData name="Fakir Hossain" userId="4ce82e2ec299f931" providerId="LiveId" clId="{1F64F961-0B38-488E-9564-3F42978B98E6}" dt="2022-01-22T15:05:10.034" v="669" actId="1036"/>
          <ac:spMkLst>
            <pc:docMk/>
            <pc:sldMk cId="3632282196" sldId="261"/>
            <ac:spMk id="9" creationId="{D337C07C-8510-4BA9-BB07-FF8E18172221}"/>
          </ac:spMkLst>
        </pc:spChg>
        <pc:spChg chg="mod">
          <ac:chgData name="Fakir Hossain" userId="4ce82e2ec299f931" providerId="LiveId" clId="{1F64F961-0B38-488E-9564-3F42978B98E6}" dt="2022-01-22T15:05:10.034" v="669" actId="1036"/>
          <ac:spMkLst>
            <pc:docMk/>
            <pc:sldMk cId="3632282196" sldId="261"/>
            <ac:spMk id="10" creationId="{8CFA4F5A-3CB8-421C-A1ED-99B778662D06}"/>
          </ac:spMkLst>
        </pc:spChg>
        <pc:spChg chg="mod">
          <ac:chgData name="Fakir Hossain" userId="4ce82e2ec299f931" providerId="LiveId" clId="{1F64F961-0B38-488E-9564-3F42978B98E6}" dt="2022-01-22T15:05:10.034" v="669" actId="1036"/>
          <ac:spMkLst>
            <pc:docMk/>
            <pc:sldMk cId="3632282196" sldId="261"/>
            <ac:spMk id="12" creationId="{993337AC-E8A6-4974-8401-F405D70A1D18}"/>
          </ac:spMkLst>
        </pc:spChg>
        <pc:spChg chg="mod">
          <ac:chgData name="Fakir Hossain" userId="4ce82e2ec299f931" providerId="LiveId" clId="{1F64F961-0B38-488E-9564-3F42978B98E6}" dt="2022-01-22T15:05:10.034" v="669" actId="1036"/>
          <ac:spMkLst>
            <pc:docMk/>
            <pc:sldMk cId="3632282196" sldId="261"/>
            <ac:spMk id="13" creationId="{CF0F24B0-4D59-4F65-B839-B4AF1A825835}"/>
          </ac:spMkLst>
        </pc:spChg>
        <pc:spChg chg="mod">
          <ac:chgData name="Fakir Hossain" userId="4ce82e2ec299f931" providerId="LiveId" clId="{1F64F961-0B38-488E-9564-3F42978B98E6}" dt="2022-01-22T15:05:10.034" v="669" actId="1036"/>
          <ac:spMkLst>
            <pc:docMk/>
            <pc:sldMk cId="3632282196" sldId="261"/>
            <ac:spMk id="14" creationId="{DF7BA4D5-D2D9-4DA5-A78F-EDCEA3BEA687}"/>
          </ac:spMkLst>
        </pc:spChg>
        <pc:spChg chg="mod">
          <ac:chgData name="Fakir Hossain" userId="4ce82e2ec299f931" providerId="LiveId" clId="{1F64F961-0B38-488E-9564-3F42978B98E6}" dt="2022-01-22T15:05:10.034" v="669" actId="1036"/>
          <ac:spMkLst>
            <pc:docMk/>
            <pc:sldMk cId="3632282196" sldId="261"/>
            <ac:spMk id="15" creationId="{86CEC067-1624-46DA-9F62-27B9EED9FCD5}"/>
          </ac:spMkLst>
        </pc:spChg>
        <pc:spChg chg="mod">
          <ac:chgData name="Fakir Hossain" userId="4ce82e2ec299f931" providerId="LiveId" clId="{1F64F961-0B38-488E-9564-3F42978B98E6}" dt="2022-01-22T15:05:10.034" v="669" actId="1036"/>
          <ac:spMkLst>
            <pc:docMk/>
            <pc:sldMk cId="3632282196" sldId="261"/>
            <ac:spMk id="16" creationId="{33962E15-1058-4994-93D6-0D49E5CD96BD}"/>
          </ac:spMkLst>
        </pc:spChg>
        <pc:spChg chg="mod">
          <ac:chgData name="Fakir Hossain" userId="4ce82e2ec299f931" providerId="LiveId" clId="{1F64F961-0B38-488E-9564-3F42978B98E6}" dt="2022-01-22T15:05:10.034" v="669" actId="1036"/>
          <ac:spMkLst>
            <pc:docMk/>
            <pc:sldMk cId="3632282196" sldId="261"/>
            <ac:spMk id="17" creationId="{78B3F9D7-9B18-4A92-9862-1EDEF8E833A8}"/>
          </ac:spMkLst>
        </pc:spChg>
        <pc:picChg chg="add mod">
          <ac:chgData name="Fakir Hossain" userId="4ce82e2ec299f931" providerId="LiveId" clId="{1F64F961-0B38-488E-9564-3F42978B98E6}" dt="2022-01-22T15:05:41.924" v="678" actId="14100"/>
          <ac:picMkLst>
            <pc:docMk/>
            <pc:sldMk cId="3632282196" sldId="261"/>
            <ac:picMk id="5" creationId="{B51925B2-0C4C-4D45-819B-C0829318BCF6}"/>
          </ac:picMkLst>
        </pc:picChg>
        <pc:cxnChg chg="mod">
          <ac:chgData name="Fakir Hossain" userId="4ce82e2ec299f931" providerId="LiveId" clId="{1F64F961-0B38-488E-9564-3F42978B98E6}" dt="2022-01-22T15:05:10.034" v="669" actId="1036"/>
          <ac:cxnSpMkLst>
            <pc:docMk/>
            <pc:sldMk cId="3632282196" sldId="261"/>
            <ac:cxnSpMk id="19" creationId="{D066EF59-610D-488D-9640-EC7AD21CFEAB}"/>
          </ac:cxnSpMkLst>
        </pc:cxnChg>
      </pc:sldChg>
      <pc:sldChg chg="addSp delSp modSp new mod modAnim">
        <pc:chgData name="Fakir Hossain" userId="4ce82e2ec299f931" providerId="LiveId" clId="{1F64F961-0B38-488E-9564-3F42978B98E6}" dt="2022-01-22T16:00:30.143" v="1971"/>
        <pc:sldMkLst>
          <pc:docMk/>
          <pc:sldMk cId="2089487306" sldId="262"/>
        </pc:sldMkLst>
        <pc:spChg chg="mod">
          <ac:chgData name="Fakir Hossain" userId="4ce82e2ec299f931" providerId="LiveId" clId="{1F64F961-0B38-488E-9564-3F42978B98E6}" dt="2022-01-22T14:42:54.595" v="518" actId="20577"/>
          <ac:spMkLst>
            <pc:docMk/>
            <pc:sldMk cId="2089487306" sldId="262"/>
            <ac:spMk id="2" creationId="{3622C221-13CB-4B18-B1A2-4A90EE389716}"/>
          </ac:spMkLst>
        </pc:spChg>
        <pc:spChg chg="del">
          <ac:chgData name="Fakir Hossain" userId="4ce82e2ec299f931" providerId="LiveId" clId="{1F64F961-0B38-488E-9564-3F42978B98E6}" dt="2022-01-22T14:45:28.507" v="519" actId="478"/>
          <ac:spMkLst>
            <pc:docMk/>
            <pc:sldMk cId="2089487306" sldId="262"/>
            <ac:spMk id="3" creationId="{E2358F55-B549-4713-94D8-CFEBCB8F9F1E}"/>
          </ac:spMkLst>
        </pc:spChg>
        <pc:picChg chg="add mod">
          <ac:chgData name="Fakir Hossain" userId="4ce82e2ec299f931" providerId="LiveId" clId="{1F64F961-0B38-488E-9564-3F42978B98E6}" dt="2022-01-22T14:45:34.699" v="523" actId="1440"/>
          <ac:picMkLst>
            <pc:docMk/>
            <pc:sldMk cId="2089487306" sldId="262"/>
            <ac:picMk id="5" creationId="{48250BDA-A7B1-439B-B3BE-EB9D123838D2}"/>
          </ac:picMkLst>
        </pc:picChg>
        <pc:picChg chg="add del mod">
          <ac:chgData name="Fakir Hossain" userId="4ce82e2ec299f931" providerId="LiveId" clId="{1F64F961-0B38-488E-9564-3F42978B98E6}" dt="2022-01-22T14:47:58.683" v="527" actId="478"/>
          <ac:picMkLst>
            <pc:docMk/>
            <pc:sldMk cId="2089487306" sldId="262"/>
            <ac:picMk id="7" creationId="{E9053DDC-B22D-4F9B-ACE2-32666AA6147A}"/>
          </ac:picMkLst>
        </pc:picChg>
        <pc:picChg chg="add mod">
          <ac:chgData name="Fakir Hossain" userId="4ce82e2ec299f931" providerId="LiveId" clId="{1F64F961-0B38-488E-9564-3F42978B98E6}" dt="2022-01-22T14:48:10.267" v="530" actId="1076"/>
          <ac:picMkLst>
            <pc:docMk/>
            <pc:sldMk cId="2089487306" sldId="262"/>
            <ac:picMk id="9" creationId="{22F90628-1F6D-4E7A-A9D7-6D0F63CC3CAD}"/>
          </ac:picMkLst>
        </pc:picChg>
      </pc:sldChg>
      <pc:sldChg chg="modSp new mod ord modAnim">
        <pc:chgData name="Fakir Hossain" userId="4ce82e2ec299f931" providerId="LiveId" clId="{1F64F961-0B38-488E-9564-3F42978B98E6}" dt="2022-01-22T16:01:39.604" v="1978"/>
        <pc:sldMkLst>
          <pc:docMk/>
          <pc:sldMk cId="3003540469" sldId="263"/>
        </pc:sldMkLst>
        <pc:spChg chg="mod">
          <ac:chgData name="Fakir Hossain" userId="4ce82e2ec299f931" providerId="LiveId" clId="{1F64F961-0B38-488E-9564-3F42978B98E6}" dt="2022-01-22T15:29:53.621" v="755" actId="14100"/>
          <ac:spMkLst>
            <pc:docMk/>
            <pc:sldMk cId="3003540469" sldId="263"/>
            <ac:spMk id="2" creationId="{23E7B5B5-85E7-4A46-9E7C-4BCAD6934064}"/>
          </ac:spMkLst>
        </pc:spChg>
        <pc:spChg chg="mod">
          <ac:chgData name="Fakir Hossain" userId="4ce82e2ec299f931" providerId="LiveId" clId="{1F64F961-0B38-488E-9564-3F42978B98E6}" dt="2022-01-22T15:32:58.207" v="766" actId="404"/>
          <ac:spMkLst>
            <pc:docMk/>
            <pc:sldMk cId="3003540469" sldId="263"/>
            <ac:spMk id="3" creationId="{43D816D2-CAAF-4D82-B846-B9EFB59C6B21}"/>
          </ac:spMkLst>
        </pc:spChg>
      </pc:sldChg>
      <pc:sldChg chg="modSp add mod ord modAnim">
        <pc:chgData name="Fakir Hossain" userId="4ce82e2ec299f931" providerId="LiveId" clId="{1F64F961-0B38-488E-9564-3F42978B98E6}" dt="2022-01-22T17:50:09.811" v="2045"/>
        <pc:sldMkLst>
          <pc:docMk/>
          <pc:sldMk cId="523555274" sldId="264"/>
        </pc:sldMkLst>
        <pc:spChg chg="mod">
          <ac:chgData name="Fakir Hossain" userId="4ce82e2ec299f931" providerId="LiveId" clId="{1F64F961-0B38-488E-9564-3F42978B98E6}" dt="2022-01-22T15:33:10.597" v="783" actId="20577"/>
          <ac:spMkLst>
            <pc:docMk/>
            <pc:sldMk cId="523555274" sldId="264"/>
            <ac:spMk id="2" creationId="{23E7B5B5-85E7-4A46-9E7C-4BCAD6934064}"/>
          </ac:spMkLst>
        </pc:spChg>
        <pc:spChg chg="mod">
          <ac:chgData name="Fakir Hossain" userId="4ce82e2ec299f931" providerId="LiveId" clId="{1F64F961-0B38-488E-9564-3F42978B98E6}" dt="2022-01-22T17:50:02.827" v="2044" actId="20577"/>
          <ac:spMkLst>
            <pc:docMk/>
            <pc:sldMk cId="523555274" sldId="264"/>
            <ac:spMk id="3" creationId="{43D816D2-CAAF-4D82-B846-B9EFB59C6B21}"/>
          </ac:spMkLst>
        </pc:spChg>
      </pc:sldChg>
      <pc:sldChg chg="modSp add mod modAnim">
        <pc:chgData name="Fakir Hossain" userId="4ce82e2ec299f931" providerId="LiveId" clId="{1F64F961-0B38-488E-9564-3F42978B98E6}" dt="2022-01-22T16:00:49.866" v="1972"/>
        <pc:sldMkLst>
          <pc:docMk/>
          <pc:sldMk cId="2595992221" sldId="265"/>
        </pc:sldMkLst>
        <pc:spChg chg="mod">
          <ac:chgData name="Fakir Hossain" userId="4ce82e2ec299f931" providerId="LiveId" clId="{1F64F961-0B38-488E-9564-3F42978B98E6}" dt="2022-01-22T15:35:04.317" v="937" actId="20577"/>
          <ac:spMkLst>
            <pc:docMk/>
            <pc:sldMk cId="2595992221" sldId="265"/>
            <ac:spMk id="2" creationId="{23E7B5B5-85E7-4A46-9E7C-4BCAD6934064}"/>
          </ac:spMkLst>
        </pc:spChg>
        <pc:spChg chg="mod">
          <ac:chgData name="Fakir Hossain" userId="4ce82e2ec299f931" providerId="LiveId" clId="{1F64F961-0B38-488E-9564-3F42978B98E6}" dt="2022-01-22T15:37:25.920" v="1280" actId="6549"/>
          <ac:spMkLst>
            <pc:docMk/>
            <pc:sldMk cId="2595992221" sldId="265"/>
            <ac:spMk id="3" creationId="{43D816D2-CAAF-4D82-B846-B9EFB59C6B21}"/>
          </ac:spMkLst>
        </pc:spChg>
      </pc:sldChg>
      <pc:sldChg chg="modSp add mod ord modAnim">
        <pc:chgData name="Fakir Hossain" userId="4ce82e2ec299f931" providerId="LiveId" clId="{1F64F961-0B38-488E-9564-3F42978B98E6}" dt="2022-01-22T16:01:10.778" v="1973"/>
        <pc:sldMkLst>
          <pc:docMk/>
          <pc:sldMk cId="1937669694" sldId="266"/>
        </pc:sldMkLst>
        <pc:spChg chg="mod">
          <ac:chgData name="Fakir Hossain" userId="4ce82e2ec299f931" providerId="LiveId" clId="{1F64F961-0B38-488E-9564-3F42978B98E6}" dt="2022-01-22T15:38:05.154" v="1304" actId="20577"/>
          <ac:spMkLst>
            <pc:docMk/>
            <pc:sldMk cId="1937669694" sldId="266"/>
            <ac:spMk id="2" creationId="{23E7B5B5-85E7-4A46-9E7C-4BCAD6934064}"/>
          </ac:spMkLst>
        </pc:spChg>
        <pc:spChg chg="mod">
          <ac:chgData name="Fakir Hossain" userId="4ce82e2ec299f931" providerId="LiveId" clId="{1F64F961-0B38-488E-9564-3F42978B98E6}" dt="2022-01-22T15:39:38.895" v="1624" actId="20577"/>
          <ac:spMkLst>
            <pc:docMk/>
            <pc:sldMk cId="1937669694" sldId="266"/>
            <ac:spMk id="3" creationId="{43D816D2-CAAF-4D82-B846-B9EFB59C6B21}"/>
          </ac:spMkLst>
        </pc:spChg>
      </pc:sldChg>
      <pc:sldChg chg="addSp delSp modSp new mod modAnim">
        <pc:chgData name="Fakir Hossain" userId="4ce82e2ec299f931" providerId="LiveId" clId="{1F64F961-0B38-488E-9564-3F42978B98E6}" dt="2022-01-22T16:01:32.254" v="1977"/>
        <pc:sldMkLst>
          <pc:docMk/>
          <pc:sldMk cId="2858904506" sldId="267"/>
        </pc:sldMkLst>
        <pc:spChg chg="mod">
          <ac:chgData name="Fakir Hossain" userId="4ce82e2ec299f931" providerId="LiveId" clId="{1F64F961-0B38-488E-9564-3F42978B98E6}" dt="2022-01-22T15:45:06.470" v="1709" actId="1076"/>
          <ac:spMkLst>
            <pc:docMk/>
            <pc:sldMk cId="2858904506" sldId="267"/>
            <ac:spMk id="2" creationId="{9C0B705A-EF76-4F45-9514-41BD61C2C6E3}"/>
          </ac:spMkLst>
        </pc:spChg>
        <pc:spChg chg="del">
          <ac:chgData name="Fakir Hossain" userId="4ce82e2ec299f931" providerId="LiveId" clId="{1F64F961-0B38-488E-9564-3F42978B98E6}" dt="2022-01-22T15:43:22.022" v="1635" actId="478"/>
          <ac:spMkLst>
            <pc:docMk/>
            <pc:sldMk cId="2858904506" sldId="267"/>
            <ac:spMk id="3" creationId="{67884EA1-AAC4-4E9F-A279-5535B2D9730F}"/>
          </ac:spMkLst>
        </pc:spChg>
        <pc:spChg chg="add mod">
          <ac:chgData name="Fakir Hossain" userId="4ce82e2ec299f931" providerId="LiveId" clId="{1F64F961-0B38-488E-9564-3F42978B98E6}" dt="2022-01-22T15:45:17.515" v="1748" actId="1038"/>
          <ac:spMkLst>
            <pc:docMk/>
            <pc:sldMk cId="2858904506" sldId="267"/>
            <ac:spMk id="4" creationId="{76AEC67B-C204-4B8E-9737-470CC0D71CC2}"/>
          </ac:spMkLst>
        </pc:spChg>
        <pc:spChg chg="add mod">
          <ac:chgData name="Fakir Hossain" userId="4ce82e2ec299f931" providerId="LiveId" clId="{1F64F961-0B38-488E-9564-3F42978B98E6}" dt="2022-01-22T15:45:17.515" v="1748" actId="1038"/>
          <ac:spMkLst>
            <pc:docMk/>
            <pc:sldMk cId="2858904506" sldId="267"/>
            <ac:spMk id="5" creationId="{97BC9F0D-C874-48FB-AD3C-7B3D99DF9118}"/>
          </ac:spMkLst>
        </pc:spChg>
        <pc:spChg chg="add mod">
          <ac:chgData name="Fakir Hossain" userId="4ce82e2ec299f931" providerId="LiveId" clId="{1F64F961-0B38-488E-9564-3F42978B98E6}" dt="2022-01-22T15:45:17.515" v="1748" actId="1038"/>
          <ac:spMkLst>
            <pc:docMk/>
            <pc:sldMk cId="2858904506" sldId="267"/>
            <ac:spMk id="6" creationId="{37C14D96-C59F-4A5F-81C8-7A757EDE5E1B}"/>
          </ac:spMkLst>
        </pc:spChg>
      </pc:sldChg>
      <pc:sldChg chg="addSp modSp add mod">
        <pc:chgData name="Fakir Hossain" userId="4ce82e2ec299f931" providerId="LiveId" clId="{1F64F961-0B38-488E-9564-3F42978B98E6}" dt="2022-01-22T15:50:53.702" v="1894" actId="1076"/>
        <pc:sldMkLst>
          <pc:docMk/>
          <pc:sldMk cId="1805616355" sldId="268"/>
        </pc:sldMkLst>
        <pc:spChg chg="mod">
          <ac:chgData name="Fakir Hossain" userId="4ce82e2ec299f931" providerId="LiveId" clId="{1F64F961-0B38-488E-9564-3F42978B98E6}" dt="2022-01-22T15:48:45.178" v="1812" actId="6549"/>
          <ac:spMkLst>
            <pc:docMk/>
            <pc:sldMk cId="1805616355" sldId="268"/>
            <ac:spMk id="2" creationId="{23E7B5B5-85E7-4A46-9E7C-4BCAD6934064}"/>
          </ac:spMkLst>
        </pc:spChg>
        <pc:spChg chg="mod">
          <ac:chgData name="Fakir Hossain" userId="4ce82e2ec299f931" providerId="LiveId" clId="{1F64F961-0B38-488E-9564-3F42978B98E6}" dt="2022-01-22T15:50:53.702" v="1894" actId="1076"/>
          <ac:spMkLst>
            <pc:docMk/>
            <pc:sldMk cId="1805616355" sldId="268"/>
            <ac:spMk id="3" creationId="{43D816D2-CAAF-4D82-B846-B9EFB59C6B21}"/>
          </ac:spMkLst>
        </pc:spChg>
        <pc:picChg chg="add mod">
          <ac:chgData name="Fakir Hossain" userId="4ce82e2ec299f931" providerId="LiveId" clId="{1F64F961-0B38-488E-9564-3F42978B98E6}" dt="2022-01-22T15:50:45.107" v="1893"/>
          <ac:picMkLst>
            <pc:docMk/>
            <pc:sldMk cId="1805616355" sldId="268"/>
            <ac:picMk id="4" creationId="{66EB15A8-203A-4E8B-A04D-6586BCDB10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2A0E-ECCA-4DF3-8556-451F79B25F4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7955-C6C2-4796-9672-519A4B5D5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3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2A0E-ECCA-4DF3-8556-451F79B25F4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7955-C6C2-4796-9672-519A4B5D5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1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2A0E-ECCA-4DF3-8556-451F79B25F4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7955-C6C2-4796-9672-519A4B5D5C0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13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2A0E-ECCA-4DF3-8556-451F79B25F4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7955-C6C2-4796-9672-519A4B5D5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7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2A0E-ECCA-4DF3-8556-451F79B25F4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7955-C6C2-4796-9672-519A4B5D5C0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9095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2A0E-ECCA-4DF3-8556-451F79B25F4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7955-C6C2-4796-9672-519A4B5D5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9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2A0E-ECCA-4DF3-8556-451F79B25F4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7955-C6C2-4796-9672-519A4B5D5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20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2A0E-ECCA-4DF3-8556-451F79B25F4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7955-C6C2-4796-9672-519A4B5D5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6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2A0E-ECCA-4DF3-8556-451F79B25F4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7955-C6C2-4796-9672-519A4B5D5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2A0E-ECCA-4DF3-8556-451F79B25F4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7955-C6C2-4796-9672-519A4B5D5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2A0E-ECCA-4DF3-8556-451F79B25F4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7955-C6C2-4796-9672-519A4B5D5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2A0E-ECCA-4DF3-8556-451F79B25F4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7955-C6C2-4796-9672-519A4B5D5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2A0E-ECCA-4DF3-8556-451F79B25F4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7955-C6C2-4796-9672-519A4B5D5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6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2A0E-ECCA-4DF3-8556-451F79B25F4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7955-C6C2-4796-9672-519A4B5D5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4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2A0E-ECCA-4DF3-8556-451F79B25F4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7955-C6C2-4796-9672-519A4B5D5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4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2A0E-ECCA-4DF3-8556-451F79B25F4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7955-C6C2-4796-9672-519A4B5D5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7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E2A0E-ECCA-4DF3-8556-451F79B25F4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BE7955-C6C2-4796-9672-519A4B5D5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0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1A52F-E127-444E-BCC7-7F8A8EB31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34" y="2838801"/>
            <a:ext cx="7766936" cy="1646302"/>
          </a:xfrm>
        </p:spPr>
        <p:txBody>
          <a:bodyPr/>
          <a:lstStyle/>
          <a:p>
            <a:pPr algn="l"/>
            <a:r>
              <a:rPr lang="en-US" dirty="0"/>
              <a:t>Learning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Information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E86A5-69B9-4807-BB8A-185D3DE75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8895" y="4698165"/>
            <a:ext cx="4014106" cy="1096899"/>
          </a:xfrm>
        </p:spPr>
        <p:txBody>
          <a:bodyPr>
            <a:normAutofit fontScale="70000" lnSpcReduction="20000"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4600" dirty="0"/>
              <a:t>Presented by TMC</a:t>
            </a:r>
          </a:p>
        </p:txBody>
      </p:sp>
      <p:pic>
        <p:nvPicPr>
          <p:cNvPr id="1026" name="Picture 2" descr="The Muslim Connection - Home | Facebook">
            <a:extLst>
              <a:ext uri="{FF2B5EF4-FFF2-40B4-BE49-F238E27FC236}">
                <a16:creationId xmlns:a16="http://schemas.microsoft.com/office/drawing/2014/main" id="{1D48FA9A-5433-4103-92D1-7867A4AE9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0" y="4971913"/>
            <a:ext cx="1653652" cy="16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9D5029-B5DB-46B2-9A02-0DAC5A936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28" y="511571"/>
            <a:ext cx="3487173" cy="232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98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B5B5-85E7-4A46-9E7C-4BCAD693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45703"/>
          </a:xfrm>
        </p:spPr>
        <p:txBody>
          <a:bodyPr/>
          <a:lstStyle/>
          <a:p>
            <a:r>
              <a:rPr lang="en-US" dirty="0"/>
              <a:t>Cost?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16D2-CAAF-4D82-B846-B9EFB59C6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Free</a:t>
            </a:r>
          </a:p>
          <a:p>
            <a:endParaRPr lang="en-US" sz="2400" dirty="0"/>
          </a:p>
          <a:p>
            <a:r>
              <a:rPr lang="en-US" sz="2400" dirty="0"/>
              <a:t>Expensive</a:t>
            </a:r>
          </a:p>
          <a:p>
            <a:pPr lvl="1"/>
            <a:r>
              <a:rPr lang="en-US" sz="2200" dirty="0"/>
              <a:t>Time</a:t>
            </a:r>
          </a:p>
          <a:p>
            <a:pPr lvl="1"/>
            <a:r>
              <a:rPr lang="en-US" sz="2200" dirty="0"/>
              <a:t>Computer (windows based) – 16GB ram</a:t>
            </a:r>
          </a:p>
          <a:p>
            <a:pPr lvl="1"/>
            <a:r>
              <a:rPr lang="en-US" sz="2400" dirty="0"/>
              <a:t>Online Course Fee</a:t>
            </a:r>
          </a:p>
          <a:p>
            <a:pPr lvl="1"/>
            <a:r>
              <a:rPr lang="en-US" sz="2400" dirty="0"/>
              <a:t>Certification Fee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35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705A-EF76-4F45-9514-41BD61C2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AEC67B-C204-4B8E-9737-470CC0D71CC2}"/>
              </a:ext>
            </a:extLst>
          </p:cNvPr>
          <p:cNvSpPr/>
          <p:nvPr/>
        </p:nvSpPr>
        <p:spPr>
          <a:xfrm>
            <a:off x="1904301" y="1927369"/>
            <a:ext cx="2432808" cy="1320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Education</a:t>
            </a:r>
          </a:p>
          <a:p>
            <a:pPr algn="ctr"/>
            <a:r>
              <a:rPr lang="en-US" dirty="0"/>
              <a:t>Certification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BC9F0D-C874-48FB-AD3C-7B3D99DF9118}"/>
              </a:ext>
            </a:extLst>
          </p:cNvPr>
          <p:cNvSpPr/>
          <p:nvPr/>
        </p:nvSpPr>
        <p:spPr>
          <a:xfrm>
            <a:off x="5251509" y="1927370"/>
            <a:ext cx="2358303" cy="1320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Relevant</a:t>
            </a:r>
          </a:p>
          <a:p>
            <a:pPr algn="ctr"/>
            <a:r>
              <a:rPr lang="en-US" dirty="0"/>
              <a:t>Experience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14D96-C59F-4A5F-81C8-7A757EDE5E1B}"/>
              </a:ext>
            </a:extLst>
          </p:cNvPr>
          <p:cNvSpPr/>
          <p:nvPr/>
        </p:nvSpPr>
        <p:spPr>
          <a:xfrm>
            <a:off x="3439890" y="3816292"/>
            <a:ext cx="2358302" cy="1320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Successful</a:t>
            </a:r>
          </a:p>
          <a:p>
            <a:pPr algn="ctr"/>
            <a:r>
              <a:rPr lang="en-US" dirty="0"/>
              <a:t>Interview</a:t>
            </a:r>
          </a:p>
        </p:txBody>
      </p:sp>
    </p:spTree>
    <p:extLst>
      <p:ext uri="{BB962C8B-B14F-4D97-AF65-F5344CB8AC3E}">
        <p14:creationId xmlns:p14="http://schemas.microsoft.com/office/powerpoint/2010/main" val="28589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B5B5-85E7-4A46-9E7C-4BCAD693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45703"/>
          </a:xfrm>
        </p:spPr>
        <p:txBody>
          <a:bodyPr/>
          <a:lstStyle/>
          <a:p>
            <a:r>
              <a:rPr lang="en-US" dirty="0"/>
              <a:t>Is it for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16D2-CAAF-4D82-B846-B9EFB59C6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Background</a:t>
            </a:r>
          </a:p>
          <a:p>
            <a:endParaRPr lang="en-US" sz="2400" dirty="0"/>
          </a:p>
          <a:p>
            <a:r>
              <a:rPr lang="en-US" sz="2400" dirty="0"/>
              <a:t>Not for everyone</a:t>
            </a:r>
          </a:p>
          <a:p>
            <a:endParaRPr lang="en-US" sz="2400" dirty="0"/>
          </a:p>
          <a:p>
            <a:r>
              <a:rPr lang="en-US" sz="2400" dirty="0"/>
              <a:t>Not a hobby – real need</a:t>
            </a:r>
          </a:p>
          <a:p>
            <a:endParaRPr lang="en-US" sz="2400" dirty="0"/>
          </a:p>
          <a:p>
            <a:r>
              <a:rPr lang="en-US" sz="2400" dirty="0"/>
              <a:t>Inner Drive – self motivated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354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B5B5-85E7-4A46-9E7C-4BCAD693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4570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16D2-CAAF-4D82-B846-B9EFB59C6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07" y="1640471"/>
            <a:ext cx="8596668" cy="388077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16600" dirty="0"/>
              <a:t>Q</a:t>
            </a:r>
            <a:r>
              <a:rPr lang="en-US" sz="4400" dirty="0"/>
              <a:t>uestions</a:t>
            </a:r>
            <a:r>
              <a:rPr lang="en-US" sz="16600" dirty="0"/>
              <a:t> &amp; A</a:t>
            </a:r>
            <a:r>
              <a:rPr lang="en-US" sz="4300" dirty="0"/>
              <a:t>nswers</a:t>
            </a:r>
            <a:endParaRPr lang="en-US" sz="16600" dirty="0"/>
          </a:p>
          <a:p>
            <a:endParaRPr lang="en-US" sz="16600" dirty="0"/>
          </a:p>
          <a:p>
            <a:endParaRPr lang="en-US" sz="16600" dirty="0"/>
          </a:p>
        </p:txBody>
      </p:sp>
      <p:pic>
        <p:nvPicPr>
          <p:cNvPr id="4" name="Picture 2" descr="The Muslim Connection - Home | Facebook">
            <a:extLst>
              <a:ext uri="{FF2B5EF4-FFF2-40B4-BE49-F238E27FC236}">
                <a16:creationId xmlns:a16="http://schemas.microsoft.com/office/drawing/2014/main" id="{66EB15A8-203A-4E8B-A04D-6586BCDB1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0" y="4971913"/>
            <a:ext cx="1653652" cy="16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61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1E1E2-461D-46CD-884C-0A523C7B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198A2-9642-4557-8845-34F7F9E26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</a:t>
            </a:r>
          </a:p>
          <a:p>
            <a:r>
              <a:rPr lang="en-US" dirty="0"/>
              <a:t>How long</a:t>
            </a:r>
          </a:p>
          <a:p>
            <a:r>
              <a:rPr lang="en-US" dirty="0"/>
              <a:t>Why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Teaching Method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Job</a:t>
            </a:r>
          </a:p>
          <a:p>
            <a:r>
              <a:rPr lang="en-US" dirty="0"/>
              <a:t>Who</a:t>
            </a:r>
          </a:p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7534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5BF89-8138-438C-AD89-4347C262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Information Technology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4F2C85-6CA6-4AB9-9D92-F98A8B8CC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21" y="2110588"/>
            <a:ext cx="1152445" cy="148974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67BF59-CC1D-466C-9C0D-9A45AF24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98" y="2233669"/>
            <a:ext cx="1865376" cy="1243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0DD283-CB94-4771-823C-DDC9B4067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84" y="2273534"/>
            <a:ext cx="1727525" cy="11470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067BAF-4CED-40D4-A79E-0A12D976B5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6" y="2281923"/>
            <a:ext cx="1721940" cy="11470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132719-5E6D-452E-B46B-3B8AE620D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72" y="4262438"/>
            <a:ext cx="4210423" cy="198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85BDD5-C351-4EC0-9431-4A79124E99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95" y="4094026"/>
            <a:ext cx="2655116" cy="26551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15B3525-8E50-4EBA-89FD-703EB9E4FFB6}"/>
              </a:ext>
            </a:extLst>
          </p:cNvPr>
          <p:cNvSpPr txBox="1"/>
          <p:nvPr/>
        </p:nvSpPr>
        <p:spPr>
          <a:xfrm>
            <a:off x="734576" y="1586244"/>
            <a:ext cx="609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Meaningful facts about something or someone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A7A1233-A54F-41D3-9BD1-E5E91CCA81C5}"/>
              </a:ext>
            </a:extLst>
          </p:cNvPr>
          <p:cNvSpPr/>
          <p:nvPr/>
        </p:nvSpPr>
        <p:spPr>
          <a:xfrm>
            <a:off x="7466202" y="2659310"/>
            <a:ext cx="578840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FB2AFC8-4D6E-45E8-BFCF-8F3DA917BBF9}"/>
              </a:ext>
            </a:extLst>
          </p:cNvPr>
          <p:cNvSpPr/>
          <p:nvPr/>
        </p:nvSpPr>
        <p:spPr>
          <a:xfrm>
            <a:off x="2456516" y="2659310"/>
            <a:ext cx="381828" cy="247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97A3-274C-449B-9AB9-0B67E87B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Development Process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5980D87-3B8E-4025-AC18-48DB8BCF7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63691"/>
            <a:ext cx="2432690" cy="1662972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709111-4783-4510-A506-2D24D47D2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92" y="2063691"/>
            <a:ext cx="2494458" cy="16629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BC5B1B-24CC-4D58-A47B-EC6B0D4BA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345" y="2063691"/>
            <a:ext cx="2494458" cy="166505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A43B2A-37C8-407E-88F4-E346B1C40722}"/>
              </a:ext>
            </a:extLst>
          </p:cNvPr>
          <p:cNvSpPr txBox="1"/>
          <p:nvPr/>
        </p:nvSpPr>
        <p:spPr>
          <a:xfrm>
            <a:off x="677334" y="4462943"/>
            <a:ext cx="2405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Business Analyst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458141-C6C0-4DDB-BBF9-7E2C8976D62D}"/>
              </a:ext>
            </a:extLst>
          </p:cNvPr>
          <p:cNvSpPr txBox="1"/>
          <p:nvPr/>
        </p:nvSpPr>
        <p:spPr>
          <a:xfrm>
            <a:off x="4024735" y="4462943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Developer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74D1EF-E835-42AF-A995-78DE191F88F7}"/>
              </a:ext>
            </a:extLst>
          </p:cNvPr>
          <p:cNvSpPr txBox="1"/>
          <p:nvPr/>
        </p:nvSpPr>
        <p:spPr>
          <a:xfrm>
            <a:off x="6544345" y="4462943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Quality</a:t>
            </a:r>
            <a:r>
              <a:rPr lang="en-US" dirty="0"/>
              <a:t> </a:t>
            </a:r>
            <a:r>
              <a:rPr lang="en-US" sz="2400" dirty="0"/>
              <a:t>Assurance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BA4FAE7D-C7F7-41BC-AAB6-E8AFFB81E524}"/>
              </a:ext>
            </a:extLst>
          </p:cNvPr>
          <p:cNvSpPr/>
          <p:nvPr/>
        </p:nvSpPr>
        <p:spPr>
          <a:xfrm rot="16200000">
            <a:off x="4699664" y="1170456"/>
            <a:ext cx="316810" cy="83614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CEB168-DA54-4DCB-8F2F-BA96BB1F0F9F}"/>
              </a:ext>
            </a:extLst>
          </p:cNvPr>
          <p:cNvSpPr txBox="1"/>
          <p:nvPr/>
        </p:nvSpPr>
        <p:spPr>
          <a:xfrm>
            <a:off x="3772934" y="5546938"/>
            <a:ext cx="2427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Scrum Master</a:t>
            </a:r>
          </a:p>
          <a:p>
            <a:r>
              <a:rPr lang="en-US" sz="2400" dirty="0"/>
              <a:t>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115293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D31C-AC7A-4843-9B2D-8B0C117A9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this Course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B308E8-93B7-40E6-82DA-8D2C69434042}"/>
              </a:ext>
            </a:extLst>
          </p:cNvPr>
          <p:cNvSpPr/>
          <p:nvPr/>
        </p:nvSpPr>
        <p:spPr>
          <a:xfrm>
            <a:off x="478172" y="2147581"/>
            <a:ext cx="2038525" cy="96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Foundation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8F0816-9FA4-4112-B18B-F84ACD24F0B6}"/>
              </a:ext>
            </a:extLst>
          </p:cNvPr>
          <p:cNvSpPr/>
          <p:nvPr/>
        </p:nvSpPr>
        <p:spPr>
          <a:xfrm>
            <a:off x="3487023" y="2164359"/>
            <a:ext cx="2038525" cy="96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 Level Programming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337C07C-8510-4BA9-BB07-FF8E18172221}"/>
              </a:ext>
            </a:extLst>
          </p:cNvPr>
          <p:cNvSpPr/>
          <p:nvPr/>
        </p:nvSpPr>
        <p:spPr>
          <a:xfrm>
            <a:off x="2516697" y="2567030"/>
            <a:ext cx="970326" cy="192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FA4F5A-3CB8-421C-A1ED-99B778662D06}"/>
              </a:ext>
            </a:extLst>
          </p:cNvPr>
          <p:cNvSpPr/>
          <p:nvPr/>
        </p:nvSpPr>
        <p:spPr>
          <a:xfrm>
            <a:off x="1982597" y="4133442"/>
            <a:ext cx="2038525" cy="96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QA </a:t>
            </a:r>
          </a:p>
          <a:p>
            <a:pPr algn="ctr"/>
            <a:r>
              <a:rPr lang="en-US" dirty="0"/>
              <a:t>Manual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93337AC-E8A6-4974-8401-F405D70A1D18}"/>
              </a:ext>
            </a:extLst>
          </p:cNvPr>
          <p:cNvSpPr/>
          <p:nvPr/>
        </p:nvSpPr>
        <p:spPr>
          <a:xfrm>
            <a:off x="2835478" y="2692865"/>
            <a:ext cx="218114" cy="1440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0F24B0-4D59-4F65-B839-B4AF1A825835}"/>
              </a:ext>
            </a:extLst>
          </p:cNvPr>
          <p:cNvSpPr/>
          <p:nvPr/>
        </p:nvSpPr>
        <p:spPr>
          <a:xfrm>
            <a:off x="6495876" y="2164359"/>
            <a:ext cx="2038525" cy="96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Advanced</a:t>
            </a:r>
          </a:p>
          <a:p>
            <a:pPr algn="ctr"/>
            <a:r>
              <a:rPr lang="en-US" dirty="0"/>
              <a:t>Programming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F7BA4D5-D2D9-4DA5-A78F-EDCEA3BEA687}"/>
              </a:ext>
            </a:extLst>
          </p:cNvPr>
          <p:cNvSpPr/>
          <p:nvPr/>
        </p:nvSpPr>
        <p:spPr>
          <a:xfrm>
            <a:off x="5525550" y="2567030"/>
            <a:ext cx="970326" cy="192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CEC067-1624-46DA-9F62-27B9EED9FCD5}"/>
              </a:ext>
            </a:extLst>
          </p:cNvPr>
          <p:cNvSpPr/>
          <p:nvPr/>
        </p:nvSpPr>
        <p:spPr>
          <a:xfrm>
            <a:off x="4991450" y="4133442"/>
            <a:ext cx="2038525" cy="96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QA </a:t>
            </a:r>
          </a:p>
          <a:p>
            <a:pPr algn="ctr"/>
            <a:r>
              <a:rPr lang="en-US" dirty="0"/>
              <a:t>Automation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3962E15-1058-4994-93D6-0D49E5CD96BD}"/>
              </a:ext>
            </a:extLst>
          </p:cNvPr>
          <p:cNvSpPr/>
          <p:nvPr/>
        </p:nvSpPr>
        <p:spPr>
          <a:xfrm>
            <a:off x="5844331" y="2692865"/>
            <a:ext cx="218114" cy="1440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B3F9D7-9B18-4A92-9862-1EDEF8E833A8}"/>
              </a:ext>
            </a:extLst>
          </p:cNvPr>
          <p:cNvSpPr/>
          <p:nvPr/>
        </p:nvSpPr>
        <p:spPr>
          <a:xfrm>
            <a:off x="8088384" y="3558330"/>
            <a:ext cx="2038525" cy="96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Software</a:t>
            </a:r>
          </a:p>
          <a:p>
            <a:pPr algn="ctr"/>
            <a:r>
              <a:rPr lang="en-US" dirty="0"/>
              <a:t>Developer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D066EF59-610D-488D-9640-EC7AD21CFEAB}"/>
              </a:ext>
            </a:extLst>
          </p:cNvPr>
          <p:cNvCxnSpPr>
            <a:stCxn id="13" idx="3"/>
            <a:endCxn id="17" idx="0"/>
          </p:cNvCxnSpPr>
          <p:nvPr/>
        </p:nvCxnSpPr>
        <p:spPr>
          <a:xfrm>
            <a:off x="8534401" y="2646726"/>
            <a:ext cx="573246" cy="91160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2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D31C-AC7A-4843-9B2D-8B0C117A9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Duration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B308E8-93B7-40E6-82DA-8D2C69434042}"/>
              </a:ext>
            </a:extLst>
          </p:cNvPr>
          <p:cNvSpPr/>
          <p:nvPr/>
        </p:nvSpPr>
        <p:spPr>
          <a:xfrm>
            <a:off x="478172" y="4152552"/>
            <a:ext cx="2038525" cy="96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Foundation</a:t>
            </a:r>
          </a:p>
          <a:p>
            <a:pPr algn="ctr"/>
            <a:r>
              <a:rPr lang="en-US" dirty="0"/>
              <a:t>2 months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8F0816-9FA4-4112-B18B-F84ACD24F0B6}"/>
              </a:ext>
            </a:extLst>
          </p:cNvPr>
          <p:cNvSpPr/>
          <p:nvPr/>
        </p:nvSpPr>
        <p:spPr>
          <a:xfrm>
            <a:off x="3487023" y="4169330"/>
            <a:ext cx="2038525" cy="96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 Level Programming</a:t>
            </a:r>
          </a:p>
          <a:p>
            <a:pPr algn="ctr"/>
            <a:r>
              <a:rPr lang="en-US" dirty="0"/>
              <a:t>2 months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337C07C-8510-4BA9-BB07-FF8E18172221}"/>
              </a:ext>
            </a:extLst>
          </p:cNvPr>
          <p:cNvSpPr/>
          <p:nvPr/>
        </p:nvSpPr>
        <p:spPr>
          <a:xfrm>
            <a:off x="2516697" y="4572001"/>
            <a:ext cx="970326" cy="192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FA4F5A-3CB8-421C-A1ED-99B778662D06}"/>
              </a:ext>
            </a:extLst>
          </p:cNvPr>
          <p:cNvSpPr/>
          <p:nvPr/>
        </p:nvSpPr>
        <p:spPr>
          <a:xfrm>
            <a:off x="1982597" y="5563301"/>
            <a:ext cx="2038525" cy="96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QA </a:t>
            </a:r>
          </a:p>
          <a:p>
            <a:pPr algn="ctr"/>
            <a:r>
              <a:rPr lang="en-US" dirty="0"/>
              <a:t>Manual</a:t>
            </a:r>
          </a:p>
          <a:p>
            <a:pPr algn="ctr"/>
            <a:r>
              <a:rPr lang="en-US" dirty="0"/>
              <a:t>2 months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93337AC-E8A6-4974-8401-F405D70A1D18}"/>
              </a:ext>
            </a:extLst>
          </p:cNvPr>
          <p:cNvSpPr/>
          <p:nvPr/>
        </p:nvSpPr>
        <p:spPr>
          <a:xfrm>
            <a:off x="2835478" y="4697836"/>
            <a:ext cx="218114" cy="865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0F24B0-4D59-4F65-B839-B4AF1A825835}"/>
              </a:ext>
            </a:extLst>
          </p:cNvPr>
          <p:cNvSpPr/>
          <p:nvPr/>
        </p:nvSpPr>
        <p:spPr>
          <a:xfrm>
            <a:off x="6495876" y="4169330"/>
            <a:ext cx="2038525" cy="96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Advanced</a:t>
            </a:r>
          </a:p>
          <a:p>
            <a:pPr algn="ctr"/>
            <a:r>
              <a:rPr lang="en-US" dirty="0"/>
              <a:t>Programming</a:t>
            </a:r>
          </a:p>
          <a:p>
            <a:pPr algn="ctr"/>
            <a:r>
              <a:rPr lang="en-US" dirty="0"/>
              <a:t>3 months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F7BA4D5-D2D9-4DA5-A78F-EDCEA3BEA687}"/>
              </a:ext>
            </a:extLst>
          </p:cNvPr>
          <p:cNvSpPr/>
          <p:nvPr/>
        </p:nvSpPr>
        <p:spPr>
          <a:xfrm>
            <a:off x="5525550" y="4572001"/>
            <a:ext cx="970326" cy="192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CEC067-1624-46DA-9F62-27B9EED9FCD5}"/>
              </a:ext>
            </a:extLst>
          </p:cNvPr>
          <p:cNvSpPr/>
          <p:nvPr/>
        </p:nvSpPr>
        <p:spPr>
          <a:xfrm>
            <a:off x="4991450" y="5563301"/>
            <a:ext cx="2038525" cy="96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QA </a:t>
            </a:r>
          </a:p>
          <a:p>
            <a:pPr algn="ctr"/>
            <a:r>
              <a:rPr lang="en-US" dirty="0"/>
              <a:t>Automation</a:t>
            </a:r>
          </a:p>
          <a:p>
            <a:pPr algn="ctr"/>
            <a:r>
              <a:rPr lang="en-US" dirty="0"/>
              <a:t>2 months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3962E15-1058-4994-93D6-0D49E5CD96BD}"/>
              </a:ext>
            </a:extLst>
          </p:cNvPr>
          <p:cNvSpPr/>
          <p:nvPr/>
        </p:nvSpPr>
        <p:spPr>
          <a:xfrm>
            <a:off x="5844331" y="4697836"/>
            <a:ext cx="218114" cy="865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B3F9D7-9B18-4A92-9862-1EDEF8E833A8}"/>
              </a:ext>
            </a:extLst>
          </p:cNvPr>
          <p:cNvSpPr/>
          <p:nvPr/>
        </p:nvSpPr>
        <p:spPr>
          <a:xfrm>
            <a:off x="8088384" y="5563301"/>
            <a:ext cx="2038525" cy="96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Software</a:t>
            </a:r>
          </a:p>
          <a:p>
            <a:pPr algn="ctr"/>
            <a:r>
              <a:rPr lang="en-US" dirty="0"/>
              <a:t>Developer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D066EF59-610D-488D-9640-EC7AD21CFEAB}"/>
              </a:ext>
            </a:extLst>
          </p:cNvPr>
          <p:cNvCxnSpPr>
            <a:stCxn id="13" idx="3"/>
            <a:endCxn id="17" idx="0"/>
          </p:cNvCxnSpPr>
          <p:nvPr/>
        </p:nvCxnSpPr>
        <p:spPr>
          <a:xfrm>
            <a:off x="8534401" y="4651697"/>
            <a:ext cx="573246" cy="91160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51925B2-0C4C-4D45-819B-C0829318B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1395370"/>
            <a:ext cx="6644082" cy="242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8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C221-13CB-4B18-B1A2-4A90EE38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50BDA-A7B1-439B-B3BE-EB9D12383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85" y="1774665"/>
            <a:ext cx="6124575" cy="2771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F90628-1F6D-4E7A-A9D7-6D0F63CC3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931" y="3798247"/>
            <a:ext cx="6438900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94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B5B5-85E7-4A46-9E7C-4BCAD693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45703"/>
          </a:xfrm>
        </p:spPr>
        <p:txBody>
          <a:bodyPr/>
          <a:lstStyle/>
          <a:p>
            <a:r>
              <a:rPr lang="en-US" dirty="0"/>
              <a:t>Schedule?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16D2-CAAF-4D82-B846-B9EFB59C6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Starting first week of February 2022</a:t>
            </a:r>
          </a:p>
          <a:p>
            <a:endParaRPr lang="en-US" sz="2400" dirty="0"/>
          </a:p>
          <a:p>
            <a:r>
              <a:rPr lang="en-US" sz="2400" dirty="0"/>
              <a:t>2 sessions per week</a:t>
            </a:r>
          </a:p>
          <a:p>
            <a:pPr lvl="1"/>
            <a:r>
              <a:rPr lang="en-US" sz="2200" dirty="0"/>
              <a:t>1h 30m session</a:t>
            </a:r>
          </a:p>
          <a:p>
            <a:pPr lvl="1"/>
            <a:r>
              <a:rPr lang="en-US" sz="2200" dirty="0"/>
              <a:t>Monday and Thursday </a:t>
            </a:r>
          </a:p>
          <a:p>
            <a:pPr lvl="1"/>
            <a:r>
              <a:rPr lang="en-US" sz="2200" dirty="0"/>
              <a:t>8:00PM to 9:30PM</a:t>
            </a:r>
          </a:p>
          <a:p>
            <a:endParaRPr lang="en-US" sz="2400" dirty="0"/>
          </a:p>
          <a:p>
            <a:r>
              <a:rPr lang="en-US" sz="2400" dirty="0"/>
              <a:t>Additional session if needed</a:t>
            </a:r>
          </a:p>
          <a:p>
            <a:endParaRPr lang="en-US" sz="2400" dirty="0"/>
          </a:p>
          <a:p>
            <a:r>
              <a:rPr lang="en-US" sz="2400" dirty="0"/>
              <a:t>Sessions are recorded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59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B5B5-85E7-4A46-9E7C-4BCAD693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45703"/>
          </a:xfrm>
        </p:spPr>
        <p:txBody>
          <a:bodyPr/>
          <a:lstStyle/>
          <a:p>
            <a:r>
              <a:rPr lang="en-US" dirty="0"/>
              <a:t>Teaching Methos?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16D2-CAAF-4D82-B846-B9EFB59C6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session topic intro / Guide</a:t>
            </a:r>
          </a:p>
          <a:p>
            <a:endParaRPr lang="en-US" sz="2400" dirty="0"/>
          </a:p>
          <a:p>
            <a:r>
              <a:rPr lang="en-US" sz="2400" dirty="0"/>
              <a:t>Online video tutorial for in depth learning</a:t>
            </a:r>
            <a:endParaRPr lang="en-US" sz="2200" dirty="0"/>
          </a:p>
          <a:p>
            <a:endParaRPr lang="en-US" sz="2400" dirty="0"/>
          </a:p>
          <a:p>
            <a:r>
              <a:rPr lang="en-US" sz="2400" dirty="0"/>
              <a:t>Hands on assignments</a:t>
            </a:r>
          </a:p>
          <a:p>
            <a:endParaRPr lang="en-US" sz="2400" dirty="0"/>
          </a:p>
          <a:p>
            <a:r>
              <a:rPr lang="en-US" sz="2400" dirty="0"/>
              <a:t>Ad hoc labs to go over the assignments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76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7163</TotalTime>
  <Words>194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Learning   Information Technology</vt:lpstr>
      <vt:lpstr>Agenda</vt:lpstr>
      <vt:lpstr>What is Information Technology</vt:lpstr>
      <vt:lpstr>IT Development Process</vt:lpstr>
      <vt:lpstr>Scope of this Course</vt:lpstr>
      <vt:lpstr>Course Duration</vt:lpstr>
      <vt:lpstr>Why</vt:lpstr>
      <vt:lpstr>Schedule?</vt:lpstr>
      <vt:lpstr>Teaching Methos?</vt:lpstr>
      <vt:lpstr>Cost?</vt:lpstr>
      <vt:lpstr>Job</vt:lpstr>
      <vt:lpstr>Is it for me?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 Information Technology</dc:title>
  <dc:creator>Fakir Hossain</dc:creator>
  <cp:lastModifiedBy>Fakir Hossain</cp:lastModifiedBy>
  <cp:revision>5</cp:revision>
  <dcterms:created xsi:type="dcterms:W3CDTF">2022-01-17T18:29:39Z</dcterms:created>
  <dcterms:modified xsi:type="dcterms:W3CDTF">2022-01-22T17:52:41Z</dcterms:modified>
</cp:coreProperties>
</file>